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33"/>
  </p:normalViewPr>
  <p:slideViewPr>
    <p:cSldViewPr snapToGrid="0">
      <p:cViewPr varScale="1">
        <p:scale>
          <a:sx n="104" d="100"/>
          <a:sy n="104" d="100"/>
        </p:scale>
        <p:origin x="7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24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4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7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66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2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87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08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1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10/27/25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41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raz-vaoe.at/" TargetMode="External"/><Relationship Id="rId2" Type="http://schemas.openxmlformats.org/officeDocument/2006/relationships/hyperlink" Target="https://www.vaoe.a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scientia.at/" TargetMode="External"/><Relationship Id="rId2" Type="http://schemas.openxmlformats.org/officeDocument/2006/relationships/hyperlink" Target="https://www.frauenring.a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5B7AF4-C4C7-D8D8-CC02-7A78E4046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r>
              <a:rPr lang="en-GB" sz="2400" b="1" dirty="0">
                <a:latin typeface="Aptos" panose="020B0004020202020204" pitchFamily="34" charset="0"/>
              </a:rPr>
              <a:t>AGM-Report </a:t>
            </a:r>
            <a:br>
              <a:rPr lang="en-GB" sz="2400" b="1" dirty="0">
                <a:latin typeface="Aptos" panose="020B0004020202020204" pitchFamily="34" charset="0"/>
              </a:rPr>
            </a:br>
            <a:r>
              <a:rPr lang="en-GB" sz="2400" b="1" dirty="0">
                <a:latin typeface="Aptos" panose="020B0004020202020204" pitchFamily="34" charset="0"/>
              </a:rPr>
              <a:t>AUSTRIA</a:t>
            </a:r>
            <a:br>
              <a:rPr lang="en-GB" sz="2400" b="1" dirty="0">
                <a:latin typeface="Aptos" panose="020B0004020202020204" pitchFamily="34" charset="0"/>
              </a:rPr>
            </a:br>
            <a:br>
              <a:rPr lang="en-GB" sz="2400" b="1" dirty="0">
                <a:latin typeface="Aptos" panose="020B0004020202020204" pitchFamily="34" charset="0"/>
              </a:rPr>
            </a:br>
            <a:r>
              <a:rPr lang="en-GB" sz="2400" b="1" dirty="0">
                <a:latin typeface="Aptos" panose="020B0004020202020204" pitchFamily="34" charset="0"/>
              </a:rPr>
              <a:t>Naples, Italy  </a:t>
            </a:r>
            <a:br>
              <a:rPr lang="en-GB" sz="2400" b="1" dirty="0">
                <a:latin typeface="Aptos" panose="020B0004020202020204" pitchFamily="34" charset="0"/>
              </a:rPr>
            </a:br>
            <a:r>
              <a:rPr lang="en-GB" sz="2400" b="1" dirty="0">
                <a:latin typeface="Aptos" panose="020B0004020202020204" pitchFamily="34" charset="0"/>
              </a:rPr>
              <a:t>6 – 9 November 2025</a:t>
            </a:r>
            <a:br>
              <a:rPr lang="en-GB" sz="2400" b="1" dirty="0">
                <a:latin typeface="Aptos" panose="020B0004020202020204" pitchFamily="34" charset="0"/>
              </a:rPr>
            </a:br>
            <a:endParaRPr lang="de-AT" sz="2400" dirty="0">
              <a:latin typeface="Aptos" panose="020B000402020202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9A81FB-502B-F227-4D59-12B8FD33D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endParaRPr lang="en-GB" b="1" dirty="0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D56A17"/>
          </a:solidFill>
          <a:ln w="38100" cap="rnd">
            <a:solidFill>
              <a:srgbClr val="D56A17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reieckiger abstrakter Hintergrund">
            <a:extLst>
              <a:ext uri="{FF2B5EF4-FFF2-40B4-BE49-F238E27FC236}">
                <a16:creationId xmlns:a16="http://schemas.microsoft.com/office/drawing/2014/main" id="{BFC8F477-DC13-46F0-B497-B91BC351DD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43" r="19904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17BBC27C-AD04-F69F-AE04-9F66E21C1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338" y="4600722"/>
            <a:ext cx="4077689" cy="186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55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B1ACC7-2FE1-DCD4-9C27-6C16D5E19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tos" panose="020B0004020202020204" pitchFamily="34" charset="0"/>
              </a:rPr>
              <a:t>UWE AGM 2025: Overview VAÖ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D6E036-C5E0-49A4-1E58-46601BA52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Founded in 1922 | </a:t>
            </a:r>
            <a:r>
              <a:rPr lang="de-AT" dirty="0">
                <a:latin typeface="Aptos" panose="020B0004020202020204" pitchFamily="34" charset="0"/>
                <a:hlinkClick r:id="rId2"/>
              </a:rPr>
              <a:t>VAÖ (vaoe.at)</a:t>
            </a: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6 regional associations | approx. 250 members </a:t>
            </a:r>
          </a:p>
          <a:p>
            <a:pPr marL="0" indent="0">
              <a:buNone/>
            </a:pP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2 offices &gt; headquarters in Vienna, further office in Graz (90</a:t>
            </a:r>
            <a:r>
              <a:rPr lang="en-GB" baseline="30000" dirty="0">
                <a:latin typeface="Aptos" panose="020B0004020202020204" pitchFamily="34" charset="0"/>
              </a:rPr>
              <a:t>th</a:t>
            </a:r>
            <a:r>
              <a:rPr lang="en-GB" dirty="0">
                <a:latin typeface="Aptos" panose="020B0004020202020204" pitchFamily="34" charset="0"/>
              </a:rPr>
              <a:t> anniversary)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Student dorm in Graz </a:t>
            </a:r>
            <a:r>
              <a:rPr lang="en-GB" dirty="0">
                <a:latin typeface="Aptos" panose="020B0004020202020204" pitchFamily="34" charset="0"/>
                <a:hlinkClick r:id="rId3"/>
              </a:rPr>
              <a:t>VAÖ </a:t>
            </a:r>
            <a:r>
              <a:rPr lang="en-GB" dirty="0" err="1">
                <a:latin typeface="Aptos" panose="020B0004020202020204" pitchFamily="34" charset="0"/>
                <a:hlinkClick r:id="rId3"/>
              </a:rPr>
              <a:t>StudentInnenheim</a:t>
            </a:r>
            <a:r>
              <a:rPr lang="en-GB" dirty="0">
                <a:latin typeface="Aptos" panose="020B0004020202020204" pitchFamily="34" charset="0"/>
                <a:hlinkClick r:id="rId3"/>
              </a:rPr>
              <a:t> Graz – Am </a:t>
            </a:r>
            <a:r>
              <a:rPr lang="en-GB" dirty="0" err="1">
                <a:latin typeface="Aptos" panose="020B0004020202020204" pitchFamily="34" charset="0"/>
                <a:hlinkClick r:id="rId3"/>
              </a:rPr>
              <a:t>Rehgrund</a:t>
            </a:r>
            <a:r>
              <a:rPr lang="en-GB" dirty="0">
                <a:latin typeface="Aptos" panose="020B0004020202020204" pitchFamily="34" charset="0"/>
                <a:hlinkClick r:id="rId3"/>
              </a:rPr>
              <a:t> 14, 8043 Graz (graz-vaoe.at)</a:t>
            </a: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E792265-DD31-401E-7F75-291ABE517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6998" y="3024667"/>
            <a:ext cx="8602824" cy="109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76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6C79C-465C-6585-B757-FD7C99D5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tos" panose="020B0004020202020204" pitchFamily="34" charset="0"/>
              </a:rPr>
              <a:t>Activities| Networks| Cooperations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8B7B64-58AC-6B2D-30CC-A02E0B86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National: BÖFV (Bund </a:t>
            </a:r>
            <a:r>
              <a:rPr lang="en-GB" dirty="0" err="1">
                <a:latin typeface="Aptos" panose="020B0004020202020204" pitchFamily="34" charset="0"/>
              </a:rPr>
              <a:t>österreichischer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Frauenvereine</a:t>
            </a:r>
            <a:r>
              <a:rPr lang="en-GB" dirty="0">
                <a:latin typeface="Aptos" panose="020B0004020202020204" pitchFamily="34" charset="0"/>
              </a:rPr>
              <a:t>), </a:t>
            </a:r>
            <a:r>
              <a:rPr lang="en-GB" dirty="0" err="1">
                <a:latin typeface="Aptos" panose="020B0004020202020204" pitchFamily="34" charset="0"/>
              </a:rPr>
              <a:t>Frauenrat</a:t>
            </a:r>
            <a:r>
              <a:rPr lang="en-GB" dirty="0">
                <a:latin typeface="Aptos" panose="020B0004020202020204" pitchFamily="34" charset="0"/>
              </a:rPr>
              <a:t>, </a:t>
            </a:r>
            <a:r>
              <a:rPr lang="en-GB" dirty="0" err="1">
                <a:latin typeface="Aptos" panose="020B0004020202020204" pitchFamily="34" charset="0"/>
              </a:rPr>
              <a:t>Frauenring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  <a:hlinkClick r:id="rId2"/>
              </a:rPr>
              <a:t>Österreichischer</a:t>
            </a:r>
            <a:r>
              <a:rPr lang="en-GB" dirty="0">
                <a:latin typeface="Aptos" panose="020B0004020202020204" pitchFamily="34" charset="0"/>
                <a:hlinkClick r:id="rId2"/>
              </a:rPr>
              <a:t> </a:t>
            </a:r>
            <a:r>
              <a:rPr lang="en-GB" dirty="0" err="1">
                <a:latin typeface="Aptos" panose="020B0004020202020204" pitchFamily="34" charset="0"/>
                <a:hlinkClick r:id="rId2"/>
              </a:rPr>
              <a:t>Frauenring</a:t>
            </a:r>
            <a:r>
              <a:rPr lang="en-GB" dirty="0">
                <a:latin typeface="Aptos" panose="020B0004020202020204" pitchFamily="34" charset="0"/>
              </a:rPr>
              <a:t>, Pro Scientia </a:t>
            </a:r>
            <a:r>
              <a:rPr lang="en-GB" dirty="0">
                <a:latin typeface="Aptos" panose="020B0004020202020204" pitchFamily="34" charset="0"/>
                <a:hlinkClick r:id="rId3"/>
              </a:rPr>
              <a:t>Pro Scientia</a:t>
            </a: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International: GWI, UWE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CER Activities in 2024: Meet &amp; Greet in Marbella, UWE AGM in Tirana, DACH-NL-Meeting in Leipzig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Regular monthly online meetings (board, DACH-NL), 3 board meetings, face-to-face meetings in the regional associations</a:t>
            </a:r>
          </a:p>
        </p:txBody>
      </p:sp>
    </p:spTree>
    <p:extLst>
      <p:ext uri="{BB962C8B-B14F-4D97-AF65-F5344CB8AC3E}">
        <p14:creationId xmlns:p14="http://schemas.microsoft.com/office/powerpoint/2010/main" val="74497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6C79C-465C-6585-B757-FD7C99D5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tos" panose="020B0004020202020204" pitchFamily="34" charset="0"/>
              </a:rPr>
              <a:t>Activities| Projects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8B7B64-58AC-6B2D-30CC-A02E0B86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Study &amp; career planning support &gt; </a:t>
            </a:r>
            <a:r>
              <a:rPr lang="en-GB" dirty="0" err="1">
                <a:latin typeface="Aptos" panose="020B0004020202020204" pitchFamily="34" charset="0"/>
              </a:rPr>
              <a:t>Motzko</a:t>
            </a:r>
            <a:r>
              <a:rPr lang="en-GB" dirty="0">
                <a:latin typeface="Aptos" panose="020B0004020202020204" pitchFamily="34" charset="0"/>
              </a:rPr>
              <a:t> Fund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National and regional scholarships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Support of female refugees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Orange the World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Rose of recognition award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GWI representation in the United Nations, Vienna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ptos" panose="020B0004020202020204" pitchFamily="34" charset="0"/>
              </a:rPr>
              <a:t>Young members initiative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5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3D2229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74CD5"/>
      </a:accent6>
      <a:hlink>
        <a:srgbClr val="3F87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Modern Love</vt:lpstr>
      <vt:lpstr>The Hand</vt:lpstr>
      <vt:lpstr>Wingdings</vt:lpstr>
      <vt:lpstr>SketchyVTI</vt:lpstr>
      <vt:lpstr>AGM-Report  AUSTRIA  Naples, Italy   6 – 9 November 2025 </vt:lpstr>
      <vt:lpstr>UWE AGM 2025: Overview VAÖ</vt:lpstr>
      <vt:lpstr>Activities| Networks| Cooperations</vt:lpstr>
      <vt:lpstr>Activities|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Psonder Tanja</dc:creator>
  <cp:lastModifiedBy>juliana cici</cp:lastModifiedBy>
  <cp:revision>4</cp:revision>
  <cp:lastPrinted>2024-09-24T08:49:56Z</cp:lastPrinted>
  <dcterms:created xsi:type="dcterms:W3CDTF">2024-09-01T07:28:46Z</dcterms:created>
  <dcterms:modified xsi:type="dcterms:W3CDTF">2025-10-27T20:26:48Z</dcterms:modified>
</cp:coreProperties>
</file>